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57" r:id="rId4"/>
    <p:sldId id="258" r:id="rId5"/>
    <p:sldId id="259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9DAA"/>
    <a:srgbClr val="E19CA9"/>
    <a:srgbClr val="5EEDFF"/>
    <a:srgbClr val="F9017A"/>
    <a:srgbClr val="BB27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3" autoAdjust="0"/>
    <p:restoredTop sz="99767" autoAdjust="0"/>
  </p:normalViewPr>
  <p:slideViewPr>
    <p:cSldViewPr snapToGrid="0" snapToObjects="1">
      <p:cViewPr>
        <p:scale>
          <a:sx n="55" d="100"/>
          <a:sy n="55" d="100"/>
        </p:scale>
        <p:origin x="-22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045ED-4F2E-F044-83D4-6DC8B433F70B}" type="datetimeFigureOut">
              <a:rPr lang="en-US" smtClean="0"/>
              <a:t>3/19/16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33B5D-B478-7948-B9D9-E12834DA3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39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Draw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33B5D-B478-7948-B9D9-E12834DA30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18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26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0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1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1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2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2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2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40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1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EABBC-2339-6548-ACD8-7194C722D424}" type="datetimeFigureOut">
              <a:rPr lang="en-US" smtClean="0"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8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ver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57" y="237062"/>
            <a:ext cx="8564880" cy="6486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11652" y="1763078"/>
            <a:ext cx="246432" cy="510065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6545" y="4297180"/>
            <a:ext cx="3270522" cy="218358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Detected Robots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Mean Position           </a:t>
            </a:r>
            <a:r>
              <a:rPr lang="en-US" sz="2400" dirty="0" smtClean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</a:rPr>
              <a:t>+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Covariance Ellipse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Object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Goal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Pivot</a:t>
            </a:r>
            <a:endParaRPr lang="ar-IQ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/>
          </a:p>
        </p:txBody>
      </p:sp>
      <p:pic>
        <p:nvPicPr>
          <p:cNvPr id="7" name="Picture 6" descr="Rob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78" y="4420354"/>
            <a:ext cx="247650" cy="279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58900" y="5530997"/>
            <a:ext cx="587642" cy="189579"/>
          </a:xfrm>
          <a:prstGeom prst="rect">
            <a:avLst/>
          </a:prstGeom>
          <a:solidFill>
            <a:srgbClr val="BB277E"/>
          </a:solidFill>
          <a:ln>
            <a:solidFill>
              <a:srgbClr val="BB277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58900" y="5872977"/>
            <a:ext cx="587642" cy="189579"/>
          </a:xfrm>
          <a:prstGeom prst="rect">
            <a:avLst/>
          </a:prstGeom>
          <a:solidFill>
            <a:srgbClr val="D7E4BD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32045" y="313765"/>
            <a:ext cx="8602777" cy="6439648"/>
          </a:xfrm>
          <a:prstGeom prst="rect">
            <a:avLst/>
          </a:prstGeom>
          <a:noFill/>
          <a:ln w="152400" cmpd="sng">
            <a:solidFill>
              <a:srgbClr val="F9017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411652" y="6603086"/>
            <a:ext cx="246432" cy="271737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186929" y="5199682"/>
            <a:ext cx="541471" cy="1723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359278" y="6146739"/>
            <a:ext cx="247650" cy="2832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37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right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26" y="155016"/>
            <a:ext cx="1992462" cy="2465918"/>
          </a:xfrm>
          <a:prstGeom prst="rect">
            <a:avLst/>
          </a:prstGeom>
        </p:spPr>
      </p:pic>
      <p:pic>
        <p:nvPicPr>
          <p:cNvPr id="7" name="Picture 6" descr="Co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26" y="2702622"/>
            <a:ext cx="5572374" cy="4477114"/>
          </a:xfrm>
          <a:prstGeom prst="rect">
            <a:avLst/>
          </a:prstGeom>
        </p:spPr>
      </p:pic>
      <p:pic>
        <p:nvPicPr>
          <p:cNvPr id="9" name="Picture 8" descr="Orien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0" y="181809"/>
            <a:ext cx="4597625" cy="2425451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693540" y="1473200"/>
            <a:ext cx="1140577" cy="1010563"/>
            <a:chOff x="5875880" y="1532466"/>
            <a:chExt cx="1366517" cy="1075439"/>
          </a:xfrm>
        </p:grpSpPr>
        <p:sp>
          <p:nvSpPr>
            <p:cNvPr id="10" name="Rectangle 9"/>
            <p:cNvSpPr/>
            <p:nvPr/>
          </p:nvSpPr>
          <p:spPr>
            <a:xfrm>
              <a:off x="5875880" y="1532466"/>
              <a:ext cx="1366517" cy="1075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Robots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COM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Mean Position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Goal Position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Block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Goal Angle     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050834" y="1651849"/>
              <a:ext cx="45719" cy="45719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7046337" y="1804249"/>
              <a:ext cx="45719" cy="4571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046337" y="1979508"/>
              <a:ext cx="45719" cy="4571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046337" y="2131908"/>
              <a:ext cx="45719" cy="45719"/>
            </a:xfrm>
            <a:prstGeom prst="ellipse">
              <a:avLst/>
            </a:prstGeom>
            <a:noFill/>
            <a:ln>
              <a:solidFill>
                <a:srgbClr val="5EED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01091" y="2289207"/>
              <a:ext cx="299486" cy="77640"/>
            </a:xfrm>
            <a:prstGeom prst="rect">
              <a:avLst/>
            </a:prstGeom>
            <a:solidFill>
              <a:srgbClr val="E29DAA"/>
            </a:solidFill>
            <a:ln>
              <a:solidFill>
                <a:srgbClr val="E19CA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01091" y="2444272"/>
              <a:ext cx="299486" cy="77640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557866" y="2033625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25333" y="2033625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44133" y="3015759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419600" y="5210309"/>
            <a:ext cx="35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err="1" smtClean="0">
                <a:latin typeface="Times New Roman"/>
                <a:cs typeface="Times New Roman"/>
              </a:rPr>
              <a:t>θ</a:t>
            </a:r>
            <a:endParaRPr lang="en-US" sz="2800" b="1" i="1" dirty="0">
              <a:latin typeface="Times New Roman"/>
              <a:cs typeface="Times New Roman"/>
            </a:endParaRPr>
          </a:p>
        </p:txBody>
      </p:sp>
      <p:sp>
        <p:nvSpPr>
          <p:cNvPr id="24" name="Up Arrow 23"/>
          <p:cNvSpPr/>
          <p:nvPr/>
        </p:nvSpPr>
        <p:spPr>
          <a:xfrm>
            <a:off x="6045199" y="4572000"/>
            <a:ext cx="788918" cy="159173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Direction of Light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81200" y="1346179"/>
            <a:ext cx="664633" cy="1285193"/>
          </a:xfrm>
          <a:prstGeom prst="straightConnector1">
            <a:avLst/>
          </a:prstGeom>
          <a:ln>
            <a:solidFill>
              <a:schemeClr val="tx1"/>
            </a:solidFill>
            <a:headEnd type="stealth" w="med" len="lg"/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851677" y="1320800"/>
            <a:ext cx="160004" cy="91141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 w="med" len="lg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586998" y="2585075"/>
            <a:ext cx="160004" cy="91141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 w="med" len="lg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81200" y="177442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r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38" name="Arc 37"/>
          <p:cNvSpPr/>
          <p:nvPr/>
        </p:nvSpPr>
        <p:spPr>
          <a:xfrm>
            <a:off x="2645833" y="5223008"/>
            <a:ext cx="3000223" cy="3000223"/>
          </a:xfrm>
          <a:prstGeom prst="arc">
            <a:avLst>
              <a:gd name="adj1" fmla="val 16403490"/>
              <a:gd name="adj2" fmla="val 18352254"/>
            </a:avLst>
          </a:prstGeom>
          <a:ln w="50800">
            <a:solidFill>
              <a:schemeClr val="tx1"/>
            </a:solidFill>
            <a:headEnd type="stealth" w="med" len="lg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13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rient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7" y="721104"/>
            <a:ext cx="3810000" cy="2142169"/>
          </a:xfrm>
          <a:prstGeom prst="rect">
            <a:avLst/>
          </a:prstGeom>
        </p:spPr>
      </p:pic>
      <p:pic>
        <p:nvPicPr>
          <p:cNvPr id="6" name="Picture 5" descr="Orient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17" y="721104"/>
            <a:ext cx="3810377" cy="2142169"/>
          </a:xfrm>
          <a:prstGeom prst="rect">
            <a:avLst/>
          </a:prstGeom>
        </p:spPr>
      </p:pic>
      <p:pic>
        <p:nvPicPr>
          <p:cNvPr id="7" name="Picture 6" descr="Orien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254" y="721104"/>
            <a:ext cx="3813026" cy="21421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53200" y="1600200"/>
            <a:ext cx="1366516" cy="107543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000000"/>
                </a:solidFill>
              </a:rPr>
              <a:t>Robots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COM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Mean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Goal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Block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Goal Angle     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728154" y="1719581"/>
            <a:ext cx="45719" cy="4571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723657" y="1871981"/>
            <a:ext cx="45719" cy="4571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3657" y="2047240"/>
            <a:ext cx="45719" cy="457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723657" y="2199640"/>
            <a:ext cx="45719" cy="45719"/>
          </a:xfrm>
          <a:prstGeom prst="ellipse">
            <a:avLst/>
          </a:prstGeom>
          <a:noFill/>
          <a:ln>
            <a:solidFill>
              <a:srgbClr val="5EE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78411" y="2356939"/>
            <a:ext cx="299486" cy="77640"/>
          </a:xfrm>
          <a:prstGeom prst="rect">
            <a:avLst/>
          </a:prstGeom>
          <a:solidFill>
            <a:srgbClr val="E29DAA"/>
          </a:solidFill>
          <a:ln>
            <a:solidFill>
              <a:srgbClr val="E19CA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578411" y="2512004"/>
            <a:ext cx="299486" cy="7764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OrientationContFig2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8740"/>
            <a:ext cx="9144000" cy="340269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85617" y="2589644"/>
            <a:ext cx="108758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290617" y="2589644"/>
            <a:ext cx="119765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484254" y="2589644"/>
            <a:ext cx="161674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333" y="224535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607733" y="221309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13m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61465" y="2180827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15m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5617" y="880533"/>
            <a:ext cx="64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t= 0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290617" y="880533"/>
            <a:ext cx="64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t= 5s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771349" y="880533"/>
            <a:ext cx="7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t= 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21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Straigh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9" y="1935917"/>
            <a:ext cx="7233481" cy="5040616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538919" y="129480"/>
            <a:ext cx="7403716" cy="1806437"/>
            <a:chOff x="368684" y="124749"/>
            <a:chExt cx="7923012" cy="2138888"/>
          </a:xfrm>
        </p:grpSpPr>
        <p:pic>
          <p:nvPicPr>
            <p:cNvPr id="22" name="Picture 21" descr="Straigh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84" y="124749"/>
              <a:ext cx="2940334" cy="2138888"/>
            </a:xfrm>
            <a:prstGeom prst="rect">
              <a:avLst/>
            </a:prstGeom>
          </p:spPr>
        </p:pic>
        <p:pic>
          <p:nvPicPr>
            <p:cNvPr id="6" name="Picture 5" descr="Trans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644" y="124749"/>
              <a:ext cx="3801148" cy="2138888"/>
            </a:xfrm>
            <a:prstGeom prst="rect">
              <a:avLst/>
            </a:prstGeom>
          </p:spPr>
        </p:pic>
        <p:pic>
          <p:nvPicPr>
            <p:cNvPr id="8" name="Picture 7" descr="Trans3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6750" y="124749"/>
              <a:ext cx="3814946" cy="213888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628957" y="692372"/>
              <a:ext cx="1570701" cy="7486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Robots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Covariance Ellipse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Block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946443" y="882414"/>
              <a:ext cx="45719" cy="45719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flipH="1">
              <a:off x="5823947" y="985856"/>
              <a:ext cx="299486" cy="17433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835493" y="1241002"/>
              <a:ext cx="299486" cy="77640"/>
            </a:xfrm>
            <a:prstGeom prst="rect">
              <a:avLst/>
            </a:prstGeom>
            <a:solidFill>
              <a:srgbClr val="E29DAA"/>
            </a:solidFill>
            <a:ln>
              <a:solidFill>
                <a:srgbClr val="E19CA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385617" y="1571587"/>
              <a:ext cx="1239983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07999" y="1583512"/>
              <a:ext cx="795866" cy="43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11m</a:t>
              </a:r>
              <a:endParaRPr lang="en-US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2364644" y="1588523"/>
              <a:ext cx="1665489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547020" y="1600448"/>
              <a:ext cx="975073" cy="43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18m</a:t>
              </a:r>
              <a:endParaRPr lang="en-US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504327" y="1571587"/>
              <a:ext cx="2455273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155793" y="1566585"/>
              <a:ext cx="836370" cy="43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25m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07999" y="228955"/>
              <a:ext cx="7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t = 5</a:t>
              </a:r>
              <a:endParaRPr lang="en-US" i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47019" y="228955"/>
              <a:ext cx="7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t = 15</a:t>
              </a:r>
              <a:endParaRPr lang="en-US" i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28957" y="228955"/>
              <a:ext cx="7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t = 25</a:t>
              </a:r>
              <a:endParaRPr lang="en-US" i="1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835408" y="595134"/>
            <a:ext cx="205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err="1" smtClean="0">
                <a:latin typeface="Times New Roman"/>
                <a:cs typeface="Times New Roman"/>
              </a:rPr>
              <a:t>θ</a:t>
            </a:r>
            <a:endParaRPr lang="en-US" sz="2800" b="1" i="1" dirty="0">
              <a:latin typeface="Times New Roman"/>
              <a:cs typeface="Times New Roman"/>
            </a:endParaRPr>
          </a:p>
        </p:txBody>
      </p:sp>
      <p:sp>
        <p:nvSpPr>
          <p:cNvPr id="21" name="Arc 20"/>
          <p:cNvSpPr/>
          <p:nvPr/>
        </p:nvSpPr>
        <p:spPr>
          <a:xfrm>
            <a:off x="1298478" y="700106"/>
            <a:ext cx="698567" cy="1285711"/>
          </a:xfrm>
          <a:prstGeom prst="arc">
            <a:avLst>
              <a:gd name="adj1" fmla="val 15472041"/>
              <a:gd name="adj2" fmla="val 17003895"/>
            </a:avLst>
          </a:prstGeom>
          <a:ln w="50800">
            <a:solidFill>
              <a:schemeClr val="tx1"/>
            </a:solidFill>
            <a:headEnd type="none" w="med" len="lg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1456886" y="531054"/>
            <a:ext cx="325840" cy="84475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82726" y="531054"/>
            <a:ext cx="0" cy="844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8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right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5" y="12924"/>
            <a:ext cx="3153042" cy="2431249"/>
          </a:xfrm>
          <a:prstGeom prst="rect">
            <a:avLst/>
          </a:prstGeom>
        </p:spPr>
      </p:pic>
      <p:pic>
        <p:nvPicPr>
          <p:cNvPr id="7" name="Picture 6" descr="Strigh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296" y="12924"/>
            <a:ext cx="1878517" cy="2436365"/>
          </a:xfrm>
          <a:prstGeom prst="rect">
            <a:avLst/>
          </a:prstGeom>
        </p:spPr>
      </p:pic>
      <p:pic>
        <p:nvPicPr>
          <p:cNvPr id="8" name="Picture 7" descr="Straight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13" y="0"/>
            <a:ext cx="4041673" cy="24441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083496" y="1207065"/>
            <a:ext cx="1564272" cy="9760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000000"/>
                </a:solidFill>
              </a:rPr>
              <a:t>Robots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Mean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Goal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Block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Pivot</a:t>
            </a:r>
          </a:p>
        </p:txBody>
      </p:sp>
      <p:sp>
        <p:nvSpPr>
          <p:cNvPr id="10" name="Oval 9"/>
          <p:cNvSpPr/>
          <p:nvPr/>
        </p:nvSpPr>
        <p:spPr>
          <a:xfrm>
            <a:off x="8405413" y="1291932"/>
            <a:ext cx="53987" cy="56576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411646" y="1470191"/>
            <a:ext cx="53987" cy="565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411646" y="1695600"/>
            <a:ext cx="53987" cy="56576"/>
          </a:xfrm>
          <a:prstGeom prst="ellipse">
            <a:avLst/>
          </a:prstGeom>
          <a:noFill/>
          <a:ln>
            <a:solidFill>
              <a:srgbClr val="5EE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296240" y="1890253"/>
            <a:ext cx="230812" cy="56576"/>
          </a:xfrm>
          <a:prstGeom prst="rect">
            <a:avLst/>
          </a:prstGeom>
          <a:solidFill>
            <a:srgbClr val="E29DAA"/>
          </a:solidFill>
          <a:ln>
            <a:solidFill>
              <a:srgbClr val="E19CA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411646" y="2085788"/>
            <a:ext cx="53987" cy="565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84554" y="47570"/>
            <a:ext cx="939800" cy="45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 = 0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3204317" y="47570"/>
            <a:ext cx="939800" cy="45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 = 15</a:t>
            </a:r>
            <a:endParaRPr lang="en-US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5095813" y="50871"/>
            <a:ext cx="939800" cy="45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 = 30</a:t>
            </a:r>
            <a:endParaRPr lang="en-US" i="1" dirty="0"/>
          </a:p>
        </p:txBody>
      </p:sp>
      <p:pic>
        <p:nvPicPr>
          <p:cNvPr id="5" name="Picture 4" descr="LFi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5597"/>
            <a:ext cx="9882909" cy="4573312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1644656" y="1590830"/>
            <a:ext cx="39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 flipV="1">
            <a:off x="1304725" y="5598523"/>
            <a:ext cx="199957" cy="188590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flipV="1">
            <a:off x="5143841" y="4089835"/>
            <a:ext cx="199957" cy="188590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V="1">
            <a:off x="8802998" y="3042136"/>
            <a:ext cx="199957" cy="188590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5095813" y="5284207"/>
            <a:ext cx="3200427" cy="0"/>
          </a:xfrm>
          <a:prstGeom prst="line">
            <a:avLst/>
          </a:prstGeom>
          <a:ln w="57150" cmpd="sng">
            <a:solidFill>
              <a:srgbClr val="FFF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644656" y="1158980"/>
            <a:ext cx="0" cy="1285193"/>
          </a:xfrm>
          <a:prstGeom prst="straightConnector1">
            <a:avLst/>
          </a:prstGeom>
          <a:ln>
            <a:solidFill>
              <a:schemeClr val="tx1"/>
            </a:solidFill>
            <a:headEnd type="stealth" w="med" len="lg"/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991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For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741" y="457191"/>
            <a:ext cx="2425544" cy="2836958"/>
          </a:xfrm>
          <a:prstGeom prst="rect">
            <a:avLst/>
          </a:prstGeom>
        </p:spPr>
      </p:pic>
      <p:pic>
        <p:nvPicPr>
          <p:cNvPr id="18" name="Picture 17" descr="Fift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398" y="1153797"/>
            <a:ext cx="2413577" cy="3039121"/>
          </a:xfrm>
          <a:prstGeom prst="rect">
            <a:avLst/>
          </a:prstGeom>
        </p:spPr>
      </p:pic>
      <p:pic>
        <p:nvPicPr>
          <p:cNvPr id="22" name="Picture 21" descr="Sixt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553" y="2190561"/>
            <a:ext cx="2172575" cy="2821698"/>
          </a:xfrm>
          <a:prstGeom prst="rect">
            <a:avLst/>
          </a:prstGeom>
        </p:spPr>
      </p:pic>
      <p:pic>
        <p:nvPicPr>
          <p:cNvPr id="24" name="Picture 23" descr="Secon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90" y="1613009"/>
            <a:ext cx="2394464" cy="2975925"/>
          </a:xfrm>
          <a:prstGeom prst="rect">
            <a:avLst/>
          </a:prstGeom>
        </p:spPr>
      </p:pic>
      <p:pic>
        <p:nvPicPr>
          <p:cNvPr id="25" name="Picture 24" descr="Firs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21" y="2122043"/>
            <a:ext cx="2360399" cy="3008748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442293" y="5198533"/>
            <a:ext cx="596268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345741" y="5267867"/>
            <a:ext cx="228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Goal Distance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69333" y="220133"/>
            <a:ext cx="8652934" cy="6079067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7251376" y="508019"/>
            <a:ext cx="1140577" cy="1010563"/>
            <a:chOff x="5875880" y="1532466"/>
            <a:chExt cx="1366517" cy="1075439"/>
          </a:xfrm>
        </p:grpSpPr>
        <p:sp>
          <p:nvSpPr>
            <p:cNvPr id="33" name="Rectangle 32"/>
            <p:cNvSpPr/>
            <p:nvPr/>
          </p:nvSpPr>
          <p:spPr>
            <a:xfrm>
              <a:off x="5875880" y="1532466"/>
              <a:ext cx="1366517" cy="1075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Robots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COM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Mean Position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Goal Position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Block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Goal Angle     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7050834" y="1651849"/>
              <a:ext cx="45719" cy="45719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7046337" y="1804249"/>
              <a:ext cx="45719" cy="4571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046337" y="1979508"/>
              <a:ext cx="45719" cy="4571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046337" y="2131908"/>
              <a:ext cx="45719" cy="45719"/>
            </a:xfrm>
            <a:prstGeom prst="ellipse">
              <a:avLst/>
            </a:prstGeom>
            <a:noFill/>
            <a:ln>
              <a:solidFill>
                <a:srgbClr val="5EED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901091" y="2289207"/>
              <a:ext cx="299486" cy="77640"/>
            </a:xfrm>
            <a:prstGeom prst="rect">
              <a:avLst/>
            </a:prstGeom>
            <a:solidFill>
              <a:srgbClr val="E29DAA"/>
            </a:solidFill>
            <a:ln>
              <a:solidFill>
                <a:srgbClr val="E19CA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901091" y="2444272"/>
              <a:ext cx="299486" cy="77640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532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29347</TotalTime>
  <Words>98</Words>
  <Application>Microsoft Macintosh PowerPoint</Application>
  <PresentationFormat>On-screen Show (4:3)</PresentationFormat>
  <Paragraphs>60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</dc:creator>
  <cp:lastModifiedBy>Shiva</cp:lastModifiedBy>
  <cp:revision>42</cp:revision>
  <dcterms:created xsi:type="dcterms:W3CDTF">2016-02-17T23:01:57Z</dcterms:created>
  <dcterms:modified xsi:type="dcterms:W3CDTF">2016-03-19T13:47:37Z</dcterms:modified>
</cp:coreProperties>
</file>